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66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94E285-444D-4C0C-8BFA-BDB311F86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FFF1679-83E0-4571-98D7-4BB535B5F5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FFE00D-666E-DC42-9820-2E4C84C37FFD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06AEA6D-AF9E-E448-A78B-2619F30D3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84791"/>
            <a:ext cx="8305800" cy="1981200"/>
          </a:xfrm>
        </p:spPr>
        <p:txBody>
          <a:bodyPr/>
          <a:lstStyle/>
          <a:p>
            <a:r>
              <a:rPr lang="en-US" dirty="0" smtClean="0"/>
              <a:t>Notes: Fungi Reproductive Cycle</a:t>
            </a:r>
            <a:endParaRPr lang="en-US" dirty="0"/>
          </a:p>
        </p:txBody>
      </p:sp>
      <p:pic>
        <p:nvPicPr>
          <p:cNvPr id="4" name="Content Placeholder 4" descr="fig2.jpg"/>
          <p:cNvPicPr>
            <a:picLocks noGrp="1" noChangeAspect="1"/>
          </p:cNvPicPr>
          <p:nvPr/>
        </p:nvPicPr>
        <p:blipFill>
          <a:blip r:embed="rId2"/>
          <a:srcRect t="-6085" b="-6085"/>
          <a:stretch>
            <a:fillRect/>
          </a:stretch>
        </p:blipFill>
        <p:spPr>
          <a:xfrm>
            <a:off x="1410188" y="2765991"/>
            <a:ext cx="6323624" cy="37587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6201621"/>
            <a:ext cx="830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http://tolweb.org/Agaricomycetes/20535/2003.10.31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933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fungi reproduce by producing and releasing spores into the environment</a:t>
            </a:r>
          </a:p>
          <a:p>
            <a:r>
              <a:rPr lang="en-US" dirty="0" smtClean="0"/>
              <a:t>Spores can be produced sexually or asexually</a:t>
            </a:r>
          </a:p>
          <a:p>
            <a:r>
              <a:rPr lang="en-US" dirty="0" smtClean="0"/>
              <a:t>Spores are distributed by wind and water</a:t>
            </a:r>
          </a:p>
          <a:p>
            <a:r>
              <a:rPr lang="en-US" dirty="0" smtClean="0"/>
              <a:t>Some fungal species can released trillions of spores at once</a:t>
            </a:r>
          </a:p>
          <a:p>
            <a:r>
              <a:rPr lang="en-US" dirty="0" smtClean="0"/>
              <a:t>Question: If fungi can release trillions of spores, then why aren’t we overrun by fungi?</a:t>
            </a:r>
          </a:p>
          <a:p>
            <a:r>
              <a:rPr lang="en-US" dirty="0" smtClean="0"/>
              <a:t>Answer: Spores must land in moist places with food to have a chance of surviving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Spores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65779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uff_balls_emitting_spores_pipers_hill_sm_credit_les_clark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7901" r="-27901"/>
          <a:stretch>
            <a:fillRect/>
          </a:stretch>
        </p:blipFill>
        <p:spPr>
          <a:xfrm>
            <a:off x="457200" y="1371600"/>
            <a:ext cx="8229600" cy="4572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Spores being released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59436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http://www.photographycourses.biz/worcestershire_wildlife_trust_photography_competition.html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</a:t>
            </a:r>
            <a:r>
              <a:rPr lang="en-US" dirty="0" err="1" smtClean="0"/>
              <a:t>hyphae</a:t>
            </a:r>
            <a:r>
              <a:rPr lang="en-US" dirty="0" smtClean="0"/>
              <a:t> are haploid cells</a:t>
            </a:r>
          </a:p>
          <a:p>
            <a:r>
              <a:rPr lang="en-US" dirty="0" smtClean="0"/>
              <a:t>They may become diploid during sexual cycles</a:t>
            </a:r>
          </a:p>
          <a:p>
            <a:r>
              <a:rPr lang="en-US" dirty="0" smtClean="0"/>
              <a:t>If two genetically different mycelia are compatible, then the </a:t>
            </a:r>
            <a:r>
              <a:rPr lang="en-US" dirty="0" err="1" smtClean="0"/>
              <a:t>hyphae</a:t>
            </a:r>
            <a:r>
              <a:rPr lang="en-US" dirty="0" smtClean="0"/>
              <a:t> may grow to the other </a:t>
            </a:r>
            <a:r>
              <a:rPr lang="en-US" dirty="0" err="1" smtClean="0"/>
              <a:t>hyphae</a:t>
            </a:r>
            <a:endParaRPr lang="en-US" dirty="0" smtClean="0"/>
          </a:p>
          <a:p>
            <a:r>
              <a:rPr lang="en-US" dirty="0" smtClean="0"/>
              <a:t>They then fuse; called </a:t>
            </a:r>
            <a:r>
              <a:rPr lang="en-US" dirty="0" err="1" smtClean="0"/>
              <a:t>plasmogamy</a:t>
            </a:r>
            <a:endParaRPr lang="en-US" dirty="0" smtClean="0"/>
          </a:p>
          <a:p>
            <a:r>
              <a:rPr lang="en-US" dirty="0" smtClean="0"/>
              <a:t>After time (depending), zygotes form</a:t>
            </a:r>
          </a:p>
          <a:p>
            <a:r>
              <a:rPr lang="en-US" dirty="0" smtClean="0"/>
              <a:t>Meiosis occurs to create the original haploid cells</a:t>
            </a:r>
          </a:p>
          <a:p>
            <a:r>
              <a:rPr lang="en-US" dirty="0" smtClean="0"/>
              <a:t>Spores are then released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yphae Fusing"/>
          <p:cNvPicPr>
            <a:picLocks noGrp="1" noChangeAspect="1"/>
          </p:cNvPicPr>
          <p:nvPr>
            <p:ph idx="1"/>
          </p:nvPr>
        </p:nvPicPr>
        <p:blipFill>
          <a:blip r:embed="rId2"/>
          <a:srcRect l="-30250" r="-3025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Hyphae</a:t>
            </a:r>
            <a:r>
              <a:rPr lang="en-US" dirty="0" smtClean="0"/>
              <a:t> Fusing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60960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http://www.nature.com/nrmicro/journal/v7/n12/fig_tab/nrmicro2249_F3.html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This process varies in fungi </a:t>
            </a:r>
          </a:p>
          <a:p>
            <a:r>
              <a:rPr lang="en-US" dirty="0" smtClean="0"/>
              <a:t>Molds produce spores by mitosis</a:t>
            </a:r>
          </a:p>
          <a:p>
            <a:r>
              <a:rPr lang="en-US" dirty="0" smtClean="0"/>
              <a:t>They typically grow rapidly on a food source</a:t>
            </a:r>
          </a:p>
          <a:p>
            <a:r>
              <a:rPr lang="en-US" dirty="0" smtClean="0"/>
              <a:t>Unicellular yeasts can also reproduce by budding</a:t>
            </a:r>
          </a:p>
          <a:p>
            <a:endParaRPr lang="en-US" dirty="0"/>
          </a:p>
        </p:txBody>
      </p:sp>
      <p:pic>
        <p:nvPicPr>
          <p:cNvPr id="7" name="Content Placeholder 6" descr="31_07BuddingYeas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463" r="-463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457200" y="6096000"/>
            <a:ext cx="6345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http://bio1151.nicerweb.com/Locked/media/ch31/yeast.html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31_05FungiLifeCycle_3-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269" r="-13269"/>
          <a:stretch>
            <a:fillRect/>
          </a:stretch>
        </p:blipFill>
        <p:spPr>
          <a:xfrm>
            <a:off x="457200" y="1371600"/>
            <a:ext cx="8229600" cy="457200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Reproductive Cycle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594360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biology-pictures.blogspot.com/2011/11/fungi-life-cycle-3.html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1331</TotalTime>
  <Words>235</Words>
  <Application>Microsoft Macintosh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Paper</vt:lpstr>
      <vt:lpstr>Notes: Fungi Reproductive Cycle</vt:lpstr>
      <vt:lpstr>Spores</vt:lpstr>
      <vt:lpstr>Spores being released</vt:lpstr>
      <vt:lpstr>Sexual Reproduction</vt:lpstr>
      <vt:lpstr>Hyphae Fusing</vt:lpstr>
      <vt:lpstr>Asexual Reproduction</vt:lpstr>
      <vt:lpstr>Reproductive Cycle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Notes: Fungi Reproductive Cycle</dc:title>
  <dc:creator>Christina Florence</dc:creator>
  <cp:lastModifiedBy>Florence, Christina</cp:lastModifiedBy>
  <cp:revision>5</cp:revision>
  <dcterms:created xsi:type="dcterms:W3CDTF">2013-04-26T11:40:40Z</dcterms:created>
  <dcterms:modified xsi:type="dcterms:W3CDTF">2013-04-26T11:47:55Z</dcterms:modified>
</cp:coreProperties>
</file>